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53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06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49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2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97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1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99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99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62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11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81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D191-07E9-4B03-A793-F46F59BAC22E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EA29-14BF-406D-B850-E6028DF379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8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Environmentally degraded landscapes and environmentally inspired artworks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51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4090466"/>
          </a:xfrm>
        </p:spPr>
        <p:txBody>
          <a:bodyPr>
            <a:normAutofit/>
          </a:bodyPr>
          <a:lstStyle/>
          <a:p>
            <a:endParaRPr lang="en-AU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2562" cy="558924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6919"/>
            <a:ext cx="4139952" cy="65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877272"/>
            <a:ext cx="387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Rosanna Cox</a:t>
            </a:r>
            <a:br>
              <a:rPr lang="en-AU" dirty="0" smtClean="0"/>
            </a:br>
            <a:r>
              <a:rPr lang="en-AU" i="1" dirty="0" smtClean="0"/>
              <a:t>Pathways (</a:t>
            </a:r>
            <a:r>
              <a:rPr lang="en-AU" dirty="0" smtClean="0"/>
              <a:t>above), </a:t>
            </a:r>
            <a:r>
              <a:rPr lang="en-AU" i="1" dirty="0" smtClean="0"/>
              <a:t>Pulse of life </a:t>
            </a:r>
            <a:r>
              <a:rPr lang="en-AU" dirty="0" smtClean="0"/>
              <a:t>(right)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509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5098578"/>
          </a:xfrm>
        </p:spPr>
        <p:txBody>
          <a:bodyPr/>
          <a:lstStyle/>
          <a:p>
            <a:r>
              <a:rPr lang="en-AU" dirty="0" smtClean="0"/>
              <a:t>Rosanna Cox</a:t>
            </a:r>
            <a:br>
              <a:rPr lang="en-AU" dirty="0" smtClean="0"/>
            </a:br>
            <a:r>
              <a:rPr lang="en-AU" i="1" dirty="0" smtClean="0"/>
              <a:t>Exposed</a:t>
            </a:r>
            <a:endParaRPr lang="en-AU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3"/>
            <a:ext cx="5292080" cy="68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" y="3725534"/>
            <a:ext cx="4346895" cy="298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95477"/>
            <a:ext cx="4464496" cy="30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188640"/>
            <a:ext cx="43999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593"/>
            <a:ext cx="4500055" cy="337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9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998"/>
            <a:ext cx="7920880" cy="666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14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3717031"/>
            <a:ext cx="4208156" cy="315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60238"/>
            <a:ext cx="4608512" cy="30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" y="188640"/>
            <a:ext cx="4333478" cy="28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90" y="188640"/>
            <a:ext cx="44965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9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84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" y="3429000"/>
            <a:ext cx="515286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55" y="116632"/>
            <a:ext cx="47611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43830"/>
            <a:ext cx="2783003" cy="34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" y="116632"/>
            <a:ext cx="43742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1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2068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EROSION</a:t>
            </a:r>
            <a:endParaRPr lang="en-A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3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4" y="600241"/>
            <a:ext cx="8966561" cy="60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62880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POLLUTION</a:t>
            </a:r>
            <a:endParaRPr lang="en-A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Artwork by Oliver Cardona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3" y="1113656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5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" y="376848"/>
            <a:ext cx="9102331" cy="60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41277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EROSION</a:t>
            </a:r>
            <a:endParaRPr lang="en-A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7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674"/>
            <a:ext cx="5328592" cy="664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01317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DROUGHT</a:t>
            </a:r>
            <a:endParaRPr lang="en-A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2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75"/>
            <a:ext cx="9036496" cy="67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292" y="528756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4000" dirty="0" smtClean="0"/>
          </a:p>
          <a:p>
            <a:r>
              <a:rPr lang="en-AU" sz="4000" dirty="0" smtClean="0"/>
              <a:t>Diane Foster -  </a:t>
            </a:r>
            <a:r>
              <a:rPr lang="en-AU" sz="4000" dirty="0" err="1" smtClean="0"/>
              <a:t>UNnatural</a:t>
            </a:r>
            <a:r>
              <a:rPr lang="en-AU" sz="4000" dirty="0" smtClean="0"/>
              <a:t> plants </a:t>
            </a: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65207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DEGRADED LANDSCAPE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" y="1556792"/>
            <a:ext cx="9081975" cy="507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6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4810546"/>
          </a:xfrm>
        </p:spPr>
        <p:txBody>
          <a:bodyPr/>
          <a:lstStyle/>
          <a:p>
            <a:endParaRPr lang="en-AU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2040" y="4077072"/>
            <a:ext cx="3754760" cy="2049091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6301673" cy="37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67944" cy="30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462466" cy="296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" y="3059249"/>
            <a:ext cx="2476501" cy="37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2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26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Environmentally degraded landscapes and environmentally inspired artworks </vt:lpstr>
      <vt:lpstr>PowerPoint Presentation</vt:lpstr>
      <vt:lpstr>PowerPoint Presentation</vt:lpstr>
      <vt:lpstr>Artwork by Oliver Cardona</vt:lpstr>
      <vt:lpstr>PowerPoint Presentation</vt:lpstr>
      <vt:lpstr>PowerPoint Presentation</vt:lpstr>
      <vt:lpstr>PowerPoint Presentation</vt:lpstr>
      <vt:lpstr>DEGRADED LANDSCAPE</vt:lpstr>
      <vt:lpstr>PowerPoint Presentation</vt:lpstr>
      <vt:lpstr>PowerPoint Presentation</vt:lpstr>
      <vt:lpstr>Rosanna Cox Exposed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Marian Catholic College-Griffith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Environmentally degraded landscapes</dc:title>
  <dc:creator>Rosanna Cox</dc:creator>
  <cp:lastModifiedBy>Rosanna Cox</cp:lastModifiedBy>
  <cp:revision>8</cp:revision>
  <dcterms:created xsi:type="dcterms:W3CDTF">2013-05-13T03:41:57Z</dcterms:created>
  <dcterms:modified xsi:type="dcterms:W3CDTF">2013-05-14T03:59:05Z</dcterms:modified>
</cp:coreProperties>
</file>