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816-F9CA-49EB-A998-09833F987C50}" type="datetimeFigureOut">
              <a:rPr lang="en-AU" smtClean="0"/>
              <a:t>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EC71-9A3A-4AC0-8CFE-87E730D91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1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816-F9CA-49EB-A998-09833F987C50}" type="datetimeFigureOut">
              <a:rPr lang="en-AU" smtClean="0"/>
              <a:t>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EC71-9A3A-4AC0-8CFE-87E730D91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176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816-F9CA-49EB-A998-09833F987C50}" type="datetimeFigureOut">
              <a:rPr lang="en-AU" smtClean="0"/>
              <a:t>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EC71-9A3A-4AC0-8CFE-87E730D91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53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816-F9CA-49EB-A998-09833F987C50}" type="datetimeFigureOut">
              <a:rPr lang="en-AU" smtClean="0"/>
              <a:t>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EC71-9A3A-4AC0-8CFE-87E730D91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069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816-F9CA-49EB-A998-09833F987C50}" type="datetimeFigureOut">
              <a:rPr lang="en-AU" smtClean="0"/>
              <a:t>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EC71-9A3A-4AC0-8CFE-87E730D91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74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816-F9CA-49EB-A998-09833F987C50}" type="datetimeFigureOut">
              <a:rPr lang="en-AU" smtClean="0"/>
              <a:t>4/11/2014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EC71-9A3A-4AC0-8CFE-87E730D91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729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816-F9CA-49EB-A998-09833F987C50}" type="datetimeFigureOut">
              <a:rPr lang="en-AU" smtClean="0"/>
              <a:t>4/11/2014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EC71-9A3A-4AC0-8CFE-87E730D91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005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816-F9CA-49EB-A998-09833F987C50}" type="datetimeFigureOut">
              <a:rPr lang="en-AU" smtClean="0"/>
              <a:t>4/11/2014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EC71-9A3A-4AC0-8CFE-87E730D91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887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816-F9CA-49EB-A998-09833F987C50}" type="datetimeFigureOut">
              <a:rPr lang="en-AU" smtClean="0"/>
              <a:t>4/11/2014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EC71-9A3A-4AC0-8CFE-87E730D91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04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816-F9CA-49EB-A998-09833F987C50}" type="datetimeFigureOut">
              <a:rPr lang="en-AU" smtClean="0"/>
              <a:t>4/11/2014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EC71-9A3A-4AC0-8CFE-87E730D91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9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816-F9CA-49EB-A998-09833F987C50}" type="datetimeFigureOut">
              <a:rPr lang="en-AU" smtClean="0"/>
              <a:t>4/11/2014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EC71-9A3A-4AC0-8CFE-87E730D91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885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8816-F9CA-49EB-A998-09833F987C50}" type="datetimeFigureOut">
              <a:rPr lang="en-AU" smtClean="0"/>
              <a:t>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2EC71-9A3A-4AC0-8CFE-87E730D91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93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Year 9 ceramics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Examples for assessment task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243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Creature pots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309652"/>
          </a:xfrm>
        </p:spPr>
      </p:pic>
    </p:spTree>
    <p:extLst>
      <p:ext uri="{BB962C8B-B14F-4D97-AF65-F5344CB8AC3E}">
        <p14:creationId xmlns:p14="http://schemas.microsoft.com/office/powerpoint/2010/main" val="116101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AU" dirty="0" smtClean="0"/>
              <a:t>Carved slab constructed pots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2862"/>
            <a:ext cx="5976664" cy="5976664"/>
          </a:xfrm>
        </p:spPr>
      </p:pic>
    </p:spTree>
    <p:extLst>
      <p:ext uri="{BB962C8B-B14F-4D97-AF65-F5344CB8AC3E}">
        <p14:creationId xmlns:p14="http://schemas.microsoft.com/office/powerpoint/2010/main" val="298793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4450506"/>
          </a:xfrm>
        </p:spPr>
        <p:txBody>
          <a:bodyPr/>
          <a:lstStyle/>
          <a:p>
            <a:r>
              <a:rPr lang="en-AU" dirty="0" smtClean="0"/>
              <a:t>Slab constructed pots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29452"/>
            <a:ext cx="4536504" cy="6975945"/>
          </a:xfrm>
        </p:spPr>
      </p:pic>
    </p:spTree>
    <p:extLst>
      <p:ext uri="{BB962C8B-B14F-4D97-AF65-F5344CB8AC3E}">
        <p14:creationId xmlns:p14="http://schemas.microsoft.com/office/powerpoint/2010/main" val="66219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AU" dirty="0" smtClean="0"/>
              <a:t>Primitive face pots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13079"/>
            <a:ext cx="8928992" cy="5700204"/>
          </a:xfrm>
        </p:spPr>
      </p:pic>
    </p:spTree>
    <p:extLst>
      <p:ext uri="{BB962C8B-B14F-4D97-AF65-F5344CB8AC3E}">
        <p14:creationId xmlns:p14="http://schemas.microsoft.com/office/powerpoint/2010/main" val="3562009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Expressions face pots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640960" cy="5913189"/>
          </a:xfrm>
        </p:spPr>
      </p:pic>
    </p:spTree>
    <p:extLst>
      <p:ext uri="{BB962C8B-B14F-4D97-AF65-F5344CB8AC3E}">
        <p14:creationId xmlns:p14="http://schemas.microsoft.com/office/powerpoint/2010/main" val="162774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Comical face jugs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04" y="1952693"/>
            <a:ext cx="9219604" cy="3852572"/>
          </a:xfrm>
        </p:spPr>
      </p:pic>
    </p:spTree>
    <p:extLst>
      <p:ext uri="{BB962C8B-B14F-4D97-AF65-F5344CB8AC3E}">
        <p14:creationId xmlns:p14="http://schemas.microsoft.com/office/powerpoint/2010/main" val="1517824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Comic figure pots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0165"/>
            <a:ext cx="8712968" cy="5353307"/>
          </a:xfrm>
        </p:spPr>
      </p:pic>
    </p:spTree>
    <p:extLst>
      <p:ext uri="{BB962C8B-B14F-4D97-AF65-F5344CB8AC3E}">
        <p14:creationId xmlns:p14="http://schemas.microsoft.com/office/powerpoint/2010/main" val="3900376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Monster lolly jar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24900"/>
            <a:ext cx="7272807" cy="5454605"/>
          </a:xfrm>
        </p:spPr>
      </p:pic>
    </p:spTree>
    <p:extLst>
      <p:ext uri="{BB962C8B-B14F-4D97-AF65-F5344CB8AC3E}">
        <p14:creationId xmlns:p14="http://schemas.microsoft.com/office/powerpoint/2010/main" val="3522626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Elephant bowl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91513"/>
            <a:ext cx="5976664" cy="5468012"/>
          </a:xfrm>
        </p:spPr>
      </p:pic>
    </p:spTree>
    <p:extLst>
      <p:ext uri="{BB962C8B-B14F-4D97-AF65-F5344CB8AC3E}">
        <p14:creationId xmlns:p14="http://schemas.microsoft.com/office/powerpoint/2010/main" val="4077164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Hand pot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6478"/>
            <a:ext cx="7344816" cy="5501522"/>
          </a:xfrm>
        </p:spPr>
      </p:pic>
    </p:spTree>
    <p:extLst>
      <p:ext uri="{BB962C8B-B14F-4D97-AF65-F5344CB8AC3E}">
        <p14:creationId xmlns:p14="http://schemas.microsoft.com/office/powerpoint/2010/main" val="162773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Leaf shaped slab constructed pot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15" y="1600200"/>
            <a:ext cx="6045569" cy="4525963"/>
          </a:xfrm>
        </p:spPr>
      </p:pic>
    </p:spTree>
    <p:extLst>
      <p:ext uri="{BB962C8B-B14F-4D97-AF65-F5344CB8AC3E}">
        <p14:creationId xmlns:p14="http://schemas.microsoft.com/office/powerpoint/2010/main" val="2123944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Hand pot too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6877"/>
            <a:ext cx="5904656" cy="5904656"/>
          </a:xfrm>
        </p:spPr>
      </p:pic>
    </p:spTree>
    <p:extLst>
      <p:ext uri="{BB962C8B-B14F-4D97-AF65-F5344CB8AC3E}">
        <p14:creationId xmlns:p14="http://schemas.microsoft.com/office/powerpoint/2010/main" val="632365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3370386"/>
          </a:xfrm>
        </p:spPr>
        <p:txBody>
          <a:bodyPr/>
          <a:lstStyle/>
          <a:p>
            <a:r>
              <a:rPr lang="en-AU" dirty="0" smtClean="0"/>
              <a:t>Skull oil burner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" y="40849"/>
            <a:ext cx="4536504" cy="6817151"/>
          </a:xfrm>
        </p:spPr>
      </p:pic>
    </p:spTree>
    <p:extLst>
      <p:ext uri="{BB962C8B-B14F-4D97-AF65-F5344CB8AC3E}">
        <p14:creationId xmlns:p14="http://schemas.microsoft.com/office/powerpoint/2010/main" val="2632414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Jungle pot with lid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2762"/>
            <a:ext cx="5616624" cy="5777099"/>
          </a:xfrm>
        </p:spPr>
      </p:pic>
    </p:spTree>
    <p:extLst>
      <p:ext uri="{BB962C8B-B14F-4D97-AF65-F5344CB8AC3E}">
        <p14:creationId xmlns:p14="http://schemas.microsoft.com/office/powerpoint/2010/main" val="1734802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Pinch pots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0200"/>
            <a:ext cx="6662830" cy="5297158"/>
          </a:xfrm>
        </p:spPr>
      </p:pic>
    </p:spTree>
    <p:extLst>
      <p:ext uri="{BB962C8B-B14F-4D97-AF65-F5344CB8AC3E}">
        <p14:creationId xmlns:p14="http://schemas.microsoft.com/office/powerpoint/2010/main" val="3823838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Moulded coil pot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4909"/>
            <a:ext cx="5328592" cy="5328592"/>
          </a:xfrm>
        </p:spPr>
      </p:pic>
    </p:spTree>
    <p:extLst>
      <p:ext uri="{BB962C8B-B14F-4D97-AF65-F5344CB8AC3E}">
        <p14:creationId xmlns:p14="http://schemas.microsoft.com/office/powerpoint/2010/main" val="1053312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1143000"/>
          </a:xfrm>
        </p:spPr>
        <p:txBody>
          <a:bodyPr/>
          <a:lstStyle/>
          <a:p>
            <a:r>
              <a:rPr lang="en-AU" dirty="0" smtClean="0"/>
              <a:t>Trays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960"/>
            <a:ext cx="5529186" cy="4344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00" y="3573016"/>
            <a:ext cx="4200128" cy="31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8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Mould constructed decorative pot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65315"/>
            <a:ext cx="7344816" cy="4891648"/>
          </a:xfrm>
        </p:spPr>
      </p:pic>
    </p:spTree>
    <p:extLst>
      <p:ext uri="{BB962C8B-B14F-4D97-AF65-F5344CB8AC3E}">
        <p14:creationId xmlns:p14="http://schemas.microsoft.com/office/powerpoint/2010/main" val="280070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Coil pot with animal figure head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611831" cy="5358818"/>
          </a:xfrm>
        </p:spPr>
      </p:pic>
    </p:spTree>
    <p:extLst>
      <p:ext uri="{BB962C8B-B14F-4D97-AF65-F5344CB8AC3E}">
        <p14:creationId xmlns:p14="http://schemas.microsoft.com/office/powerpoint/2010/main" val="166875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Elephant bookends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70893"/>
            <a:ext cx="5472608" cy="5472608"/>
          </a:xfrm>
        </p:spPr>
      </p:pic>
    </p:spTree>
    <p:extLst>
      <p:ext uri="{BB962C8B-B14F-4D97-AF65-F5344CB8AC3E}">
        <p14:creationId xmlns:p14="http://schemas.microsoft.com/office/powerpoint/2010/main" val="80108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Coil constructed pot with decorative rim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21010"/>
            <a:ext cx="4536504" cy="5305403"/>
          </a:xfrm>
        </p:spPr>
      </p:pic>
    </p:spTree>
    <p:extLst>
      <p:ext uri="{BB962C8B-B14F-4D97-AF65-F5344CB8AC3E}">
        <p14:creationId xmlns:p14="http://schemas.microsoft.com/office/powerpoint/2010/main" val="378712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Slab constructed bow with decorative handle and sides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7920880" cy="5301208"/>
          </a:xfrm>
        </p:spPr>
      </p:pic>
    </p:spTree>
    <p:extLst>
      <p:ext uri="{BB962C8B-B14F-4D97-AF65-F5344CB8AC3E}">
        <p14:creationId xmlns:p14="http://schemas.microsoft.com/office/powerpoint/2010/main" val="307245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Clay animal planters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56992"/>
            <a:ext cx="5260571" cy="349592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704944" cy="32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2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Decorative plant pot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00200"/>
            <a:ext cx="3929484" cy="5239312"/>
          </a:xfrm>
        </p:spPr>
      </p:pic>
    </p:spTree>
    <p:extLst>
      <p:ext uri="{BB962C8B-B14F-4D97-AF65-F5344CB8AC3E}">
        <p14:creationId xmlns:p14="http://schemas.microsoft.com/office/powerpoint/2010/main" val="229959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88</Words>
  <Application>Microsoft Office PowerPoint</Application>
  <PresentationFormat>On-screen Show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Year 9 ceramics</vt:lpstr>
      <vt:lpstr>Leaf shaped slab constructed pot</vt:lpstr>
      <vt:lpstr>Mould constructed decorative pot</vt:lpstr>
      <vt:lpstr>Coil pot with animal figure head</vt:lpstr>
      <vt:lpstr>Elephant bookends</vt:lpstr>
      <vt:lpstr>Coil constructed pot with decorative rim</vt:lpstr>
      <vt:lpstr>Slab constructed bow with decorative handle and sides</vt:lpstr>
      <vt:lpstr>Clay animal planters</vt:lpstr>
      <vt:lpstr>Decorative plant pot</vt:lpstr>
      <vt:lpstr>Creature pots</vt:lpstr>
      <vt:lpstr>Carved slab constructed pots</vt:lpstr>
      <vt:lpstr>Slab constructed pots</vt:lpstr>
      <vt:lpstr>Primitive face pots</vt:lpstr>
      <vt:lpstr>Expressions face pots</vt:lpstr>
      <vt:lpstr>Comical face jugs</vt:lpstr>
      <vt:lpstr>Comic figure pots</vt:lpstr>
      <vt:lpstr>Monster lolly jar</vt:lpstr>
      <vt:lpstr>Elephant bowl</vt:lpstr>
      <vt:lpstr>Hand pot</vt:lpstr>
      <vt:lpstr>Hand pot too</vt:lpstr>
      <vt:lpstr>Skull oil burner</vt:lpstr>
      <vt:lpstr>Jungle pot with lid</vt:lpstr>
      <vt:lpstr>Pinch pots</vt:lpstr>
      <vt:lpstr>Moulded coil pot</vt:lpstr>
      <vt:lpstr>Trays</vt:lpstr>
    </vt:vector>
  </TitlesOfParts>
  <Company>Marian Catholic College-Griffith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ceramics</dc:title>
  <dc:creator>Rosanna Cox</dc:creator>
  <cp:lastModifiedBy>Rosanna Cox</cp:lastModifiedBy>
  <cp:revision>3</cp:revision>
  <dcterms:created xsi:type="dcterms:W3CDTF">2014-11-04T03:45:52Z</dcterms:created>
  <dcterms:modified xsi:type="dcterms:W3CDTF">2014-11-04T04:06:56Z</dcterms:modified>
</cp:coreProperties>
</file>